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16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88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979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21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662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73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1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149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83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1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37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50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48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85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13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3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3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3CAF57-81AB-4DC0-B38C-8411D7DDC0CE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35DA24-8C9A-46A1-BB07-CAFCB2298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15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Railway Reservation System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2400" dirty="0" smtClean="0"/>
              <a:t>A Team Project on Visual Basic 6.0 by</a:t>
            </a:r>
          </a:p>
          <a:p>
            <a:r>
              <a:rPr lang="en-IN" sz="2400" dirty="0" smtClean="0"/>
              <a:t>Tuhin Karmakar, </a:t>
            </a:r>
            <a:r>
              <a:rPr lang="en-IN" sz="2400" dirty="0" err="1" smtClean="0"/>
              <a:t>Swarnabja</a:t>
            </a:r>
            <a:r>
              <a:rPr lang="en-IN" sz="2400" dirty="0" smtClean="0"/>
              <a:t> </a:t>
            </a:r>
            <a:r>
              <a:rPr lang="en-IN" sz="2400" dirty="0" err="1" smtClean="0"/>
              <a:t>Bhaumik</a:t>
            </a:r>
            <a:endParaRPr lang="en-IN" sz="2400" dirty="0"/>
          </a:p>
          <a:p>
            <a:r>
              <a:rPr lang="en-IN" sz="2400" dirty="0" err="1" smtClean="0"/>
              <a:t>Rajarshi</a:t>
            </a:r>
            <a:r>
              <a:rPr lang="en-IN" sz="2400" dirty="0" smtClean="0"/>
              <a:t> Biswas, Raya </a:t>
            </a:r>
            <a:r>
              <a:rPr lang="en-IN" sz="2400" dirty="0" err="1" smtClean="0"/>
              <a:t>Datta</a:t>
            </a:r>
            <a:endParaRPr lang="en-IN" sz="24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6403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Payment Receipt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457719" y="2483024"/>
            <a:ext cx="7044742" cy="37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5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E-Ticket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79561" y="2500987"/>
            <a:ext cx="7371215" cy="37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3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Food Allowance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4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7" t="8395" r="15292" b="9419"/>
          <a:stretch>
            <a:fillRect/>
          </a:stretch>
        </p:blipFill>
        <p:spPr bwMode="auto">
          <a:xfrm>
            <a:off x="1068945" y="2550017"/>
            <a:ext cx="3309871" cy="17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7" t="9279" r="14548" b="9863"/>
          <a:stretch>
            <a:fillRect/>
          </a:stretch>
        </p:blipFill>
        <p:spPr bwMode="auto">
          <a:xfrm>
            <a:off x="4572000" y="2541096"/>
            <a:ext cx="3290552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5" t="9721" r="14282" b="7626"/>
          <a:stretch>
            <a:fillRect/>
          </a:stretch>
        </p:blipFill>
        <p:spPr bwMode="auto">
          <a:xfrm>
            <a:off x="8002273" y="2505677"/>
            <a:ext cx="32004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5" t="9279" r="13805" b="6770"/>
          <a:stretch>
            <a:fillRect/>
          </a:stretch>
        </p:blipFill>
        <p:spPr bwMode="auto">
          <a:xfrm>
            <a:off x="1068944" y="4301544"/>
            <a:ext cx="3309871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4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19559"/>
            <a:ext cx="3290552" cy="16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4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273" y="4548389"/>
            <a:ext cx="3200400" cy="173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653825" y="18674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653825" y="38486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653825" y="58298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653825" y="78110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5653825" y="115924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5653825" y="133926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8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Ticket Cancellation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077" name="Picture 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80" y="2472742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12" y="2472742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744" y="2472742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659" y="4342395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5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4351047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4546242" y="19189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4546242" y="37191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546242" y="73196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546242" y="109200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9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Fare Enquiry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100" name="Picture 5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25" y="2460669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19" y="2460669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5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25" y="4286050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5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19" y="4286050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1800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5400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7200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04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Sign Up #1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125" name="Picture 6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95" y="2583950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01" y="258076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08" y="258076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6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80989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6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95" y="4380989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1800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5400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7200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90011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7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Sign up #2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146" name="Picture 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40" y="2522850"/>
            <a:ext cx="4559122" cy="34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30" y="2522850"/>
            <a:ext cx="5398395" cy="34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800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600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2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Sign Up #3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171" name="Picture 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t="1897" r="15794" b="3644"/>
          <a:stretch>
            <a:fillRect/>
          </a:stretch>
        </p:blipFill>
        <p:spPr bwMode="auto">
          <a:xfrm>
            <a:off x="949753" y="2519611"/>
            <a:ext cx="3240000" cy="357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9" r="15788" b="4411"/>
          <a:stretch>
            <a:fillRect/>
          </a:stretch>
        </p:blipFill>
        <p:spPr bwMode="auto">
          <a:xfrm>
            <a:off x="4279272" y="2472327"/>
            <a:ext cx="3456937" cy="36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1" t="2275" r="15565" b="4015"/>
          <a:stretch>
            <a:fillRect/>
          </a:stretch>
        </p:blipFill>
        <p:spPr bwMode="auto">
          <a:xfrm>
            <a:off x="7825728" y="2493215"/>
            <a:ext cx="357207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1581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171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752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9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Forgot Password (Recovery)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195" name="Picture 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8" t="36247" r="49248" b="32118"/>
          <a:stretch>
            <a:fillRect/>
          </a:stretch>
        </p:blipFill>
        <p:spPr bwMode="auto">
          <a:xfrm>
            <a:off x="921915" y="2618319"/>
            <a:ext cx="3559933" cy="329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6" t="18594" r="40515" b="11238"/>
          <a:stretch>
            <a:fillRect/>
          </a:stretch>
        </p:blipFill>
        <p:spPr bwMode="auto">
          <a:xfrm>
            <a:off x="4618490" y="2618319"/>
            <a:ext cx="3310508" cy="329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7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 t="18961" r="41376" b="12007"/>
          <a:stretch>
            <a:fillRect/>
          </a:stretch>
        </p:blipFill>
        <p:spPr bwMode="auto">
          <a:xfrm>
            <a:off x="8065641" y="2618319"/>
            <a:ext cx="3242010" cy="329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1800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600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5400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97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Forgot Password (Reset)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220" name="Picture 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2" t="11929" r="38396" b="38567"/>
          <a:stretch>
            <a:fillRect/>
          </a:stretch>
        </p:blipFill>
        <p:spPr bwMode="auto">
          <a:xfrm>
            <a:off x="2395602" y="2400300"/>
            <a:ext cx="30670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6" t="12813" r="31938" b="35031"/>
          <a:stretch>
            <a:fillRect/>
          </a:stretch>
        </p:blipFill>
        <p:spPr bwMode="auto">
          <a:xfrm>
            <a:off x="5782613" y="2438399"/>
            <a:ext cx="320603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9" t="12370" r="38644" b="38129"/>
          <a:stretch>
            <a:fillRect/>
          </a:stretch>
        </p:blipFill>
        <p:spPr bwMode="auto">
          <a:xfrm>
            <a:off x="5782613" y="4343399"/>
            <a:ext cx="320603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8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8" t="34538" r="39717" b="29716"/>
          <a:stretch>
            <a:fillRect/>
          </a:stretch>
        </p:blipFill>
        <p:spPr bwMode="auto">
          <a:xfrm>
            <a:off x="2395602" y="4343399"/>
            <a:ext cx="30670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438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441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rgbClr val="2E74B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6400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838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50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Welcome Page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19739" y="2464903"/>
            <a:ext cx="7401339" cy="3578087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25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About </a:t>
            </a:r>
            <a:r>
              <a:rPr lang="en-IN" dirty="0">
                <a:solidFill>
                  <a:schemeClr val="bg1"/>
                </a:solidFill>
              </a:rPr>
              <a:t>&amp;</a:t>
            </a:r>
            <a:r>
              <a:rPr lang="en-IN" dirty="0" smtClean="0">
                <a:solidFill>
                  <a:schemeClr val="bg1"/>
                </a:solidFill>
              </a:rPr>
              <a:t> Exit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0775" t="12697" r="52104" b="18258"/>
          <a:stretch/>
        </p:blipFill>
        <p:spPr bwMode="auto">
          <a:xfrm>
            <a:off x="811368" y="2537138"/>
            <a:ext cx="3142445" cy="3653476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42" name="Picture 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" t="6699" r="40811" b="29350"/>
          <a:stretch>
            <a:fillRect/>
          </a:stretch>
        </p:blipFill>
        <p:spPr bwMode="auto">
          <a:xfrm>
            <a:off x="7173533" y="2534602"/>
            <a:ext cx="3952875" cy="36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28665" t="28413" r="48423" b="44257"/>
          <a:stretch/>
        </p:blipFill>
        <p:spPr bwMode="auto">
          <a:xfrm>
            <a:off x="4121239" y="2534602"/>
            <a:ext cx="2846231" cy="365601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3038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742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4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49251" y="2370903"/>
            <a:ext cx="9698864" cy="20336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solidFill>
                  <a:schemeClr val="bg1"/>
                </a:solidFill>
              </a:rPr>
              <a:t>Thank You!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91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Login Page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95401" y="2514599"/>
            <a:ext cx="3160689" cy="3387090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56091" y="2543457"/>
            <a:ext cx="3385234" cy="3358232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1324" y="2514599"/>
            <a:ext cx="3055274" cy="3358232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07583" y="22859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107583" y="81438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14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MDI Form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2413" y="2632606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2413" y="4442005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798" y="447144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183" y="4391316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9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9183" y="2591092"/>
            <a:ext cx="3200400" cy="180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0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798" y="2591092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2257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4057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5857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7658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9458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0" y="11258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56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148" y="893886"/>
            <a:ext cx="9601196" cy="1303867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Select Train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678537" y="26941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78537" y="49515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5148" y="2395679"/>
            <a:ext cx="3295773" cy="18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6764" y="2395679"/>
            <a:ext cx="2996756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9363" y="2399599"/>
            <a:ext cx="3258616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5142" y="4264017"/>
            <a:ext cx="3240000" cy="185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5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Reservation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2257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5857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9458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13058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4115" name="Picture 1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646" y="2486025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800" y="255325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4954" y="2527179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717" y="4438649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20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9310" y="4444757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2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4954" y="4444757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152400" y="2409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 bmk="OLE_LINK14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152400" y="6010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 bmk="OLE_LINK14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152400" y="9610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 bmk="OLE_LINK14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152400" y="13211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53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Seat Selection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40856" y="21636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121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347" y="2620851"/>
            <a:ext cx="7881870" cy="354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40856" y="58403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rgbClr val="2E74B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33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Review Fare Details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4584" t="20612" r="63614" b="37662"/>
          <a:stretch/>
        </p:blipFill>
        <p:spPr bwMode="auto">
          <a:xfrm>
            <a:off x="908677" y="2640169"/>
            <a:ext cx="3431503" cy="3232597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5121" t="22050" r="63885" b="38155"/>
          <a:stretch/>
        </p:blipFill>
        <p:spPr bwMode="auto">
          <a:xfrm>
            <a:off x="4430332" y="2640169"/>
            <a:ext cx="3374265" cy="3232597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/>
          <a:srcRect l="4855" t="23011" r="64419" b="36698"/>
          <a:stretch/>
        </p:blipFill>
        <p:spPr bwMode="auto">
          <a:xfrm>
            <a:off x="7894749" y="2691684"/>
            <a:ext cx="3387144" cy="3129566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1619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4800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Payment Gateway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30" name="Picture 3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787" y="2502744"/>
            <a:ext cx="3030093" cy="176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3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1697" y="2498457"/>
            <a:ext cx="3168606" cy="177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3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4128" y="2496348"/>
            <a:ext cx="3300360" cy="173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780" y="4339147"/>
            <a:ext cx="3092105" cy="178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3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1697" y="4375903"/>
            <a:ext cx="3168606" cy="175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3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4128" y="4357984"/>
            <a:ext cx="3300360" cy="17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1438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0" y="4314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7191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0067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200</TotalTime>
  <Words>114</Words>
  <Application>Microsoft Office PowerPoint</Application>
  <PresentationFormat>Widescreen</PresentationFormat>
  <Paragraphs>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Garamond</vt:lpstr>
      <vt:lpstr>Times New Roman</vt:lpstr>
      <vt:lpstr>Organic</vt:lpstr>
      <vt:lpstr>Railway Reservation System</vt:lpstr>
      <vt:lpstr>Welcome Page</vt:lpstr>
      <vt:lpstr>Login Page</vt:lpstr>
      <vt:lpstr>MDI Form</vt:lpstr>
      <vt:lpstr>Select Train</vt:lpstr>
      <vt:lpstr>Reservation</vt:lpstr>
      <vt:lpstr>Seat Selection</vt:lpstr>
      <vt:lpstr> Review Fare Details</vt:lpstr>
      <vt:lpstr>Payment Gateway</vt:lpstr>
      <vt:lpstr>Payment Receipt</vt:lpstr>
      <vt:lpstr>E-Ticket</vt:lpstr>
      <vt:lpstr>Food Allowance</vt:lpstr>
      <vt:lpstr>Ticket Cancellation</vt:lpstr>
      <vt:lpstr>Fare Enquiry</vt:lpstr>
      <vt:lpstr>Sign Up #1</vt:lpstr>
      <vt:lpstr>Sign up #2</vt:lpstr>
      <vt:lpstr>Sign Up #3</vt:lpstr>
      <vt:lpstr>Forgot Password (Recovery)</vt:lpstr>
      <vt:lpstr>Forgot Password (Reset)</vt:lpstr>
      <vt:lpstr>About &amp; Exit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Reservation System</dc:title>
  <dc:creator>Tuhin Karmakar</dc:creator>
  <cp:lastModifiedBy>Tuhin Karmakar</cp:lastModifiedBy>
  <cp:revision>37</cp:revision>
  <dcterms:created xsi:type="dcterms:W3CDTF">2018-05-09T08:40:00Z</dcterms:created>
  <dcterms:modified xsi:type="dcterms:W3CDTF">2019-09-21T07:36:45Z</dcterms:modified>
</cp:coreProperties>
</file>